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97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75" userDrawn="1">
          <p15:clr>
            <a:srgbClr val="A4A3A4"/>
          </p15:clr>
        </p15:guide>
        <p15:guide id="5" orient="horz" pos="3833" userDrawn="1">
          <p15:clr>
            <a:srgbClr val="A4A3A4"/>
          </p15:clr>
        </p15:guide>
        <p15:guide id="6" pos="5015" userDrawn="1">
          <p15:clr>
            <a:srgbClr val="A4A3A4"/>
          </p15:clr>
        </p15:guide>
        <p15:guide id="7" pos="2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0"/>
        <p:guide pos="297"/>
        <p:guide pos="7358"/>
        <p:guide orient="horz" pos="675"/>
        <p:guide orient="horz" pos="3833"/>
        <p:guide pos="5015"/>
        <p:guide pos="26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1287"/>
          <a:stretch>
            <a:fillRect/>
          </a:stretch>
        </p:blipFill>
        <p:spPr>
          <a:xfrm>
            <a:off x="427355" y="1012190"/>
            <a:ext cx="11297920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太原体育中心试驾场地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214110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太原体育中心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位于山西省太原市长风文化商务区南侧，西临晋阳湖，东依汾河。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7185" y="3846830"/>
            <a:ext cx="37649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长190m 最窄处宽60m 柏油地面 不封闭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380V/20kw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740"/>
          <a:stretch>
            <a:fillRect/>
          </a:stretch>
        </p:blipFill>
        <p:spPr>
          <a:xfrm>
            <a:off x="7957185" y="1887220"/>
            <a:ext cx="3764915" cy="1959610"/>
          </a:xfrm>
          <a:prstGeom prst="rect">
            <a:avLst/>
          </a:prstGeom>
        </p:spPr>
      </p:pic>
      <p:pic>
        <p:nvPicPr>
          <p:cNvPr id="3" name="图片 2" descr="太原体育中心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011555"/>
            <a:ext cx="7134860" cy="50469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176020" y="3536315"/>
            <a:ext cx="20421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Acura“A+体验全国试驾会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61610" y="3542030"/>
            <a:ext cx="17310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比亚迪CRC试驾挑战赛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36050" y="3536315"/>
            <a:ext cx="1919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东风HONDA驾悦体验营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1870" y="6372225"/>
            <a:ext cx="2411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广汽本田第十代雅阁百城试驾会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1410" y="6355715"/>
            <a:ext cx="2489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梅赛德斯—AMG非凡驾驭体验会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55635" y="6360160"/>
            <a:ext cx="3169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一汽丰田 世家传奇 极峰越界全能对比试驾会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15724"/>
          <a:stretch>
            <a:fillRect/>
          </a:stretch>
        </p:blipFill>
        <p:spPr>
          <a:xfrm>
            <a:off x="471805" y="1071880"/>
            <a:ext cx="3629025" cy="2388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40" y="1071880"/>
            <a:ext cx="3639820" cy="2388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3433"/>
          <a:stretch>
            <a:fillRect/>
          </a:stretch>
        </p:blipFill>
        <p:spPr>
          <a:xfrm>
            <a:off x="8027670" y="1071880"/>
            <a:ext cx="3626485" cy="2395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526" r="3658"/>
          <a:stretch>
            <a:fillRect/>
          </a:stretch>
        </p:blipFill>
        <p:spPr>
          <a:xfrm>
            <a:off x="473075" y="3905250"/>
            <a:ext cx="3627755" cy="2373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2671"/>
          <a:stretch>
            <a:fillRect/>
          </a:stretch>
        </p:blipFill>
        <p:spPr>
          <a:xfrm>
            <a:off x="4244340" y="3899535"/>
            <a:ext cx="3639820" cy="237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7786" r="6592"/>
          <a:stretch>
            <a:fillRect/>
          </a:stretch>
        </p:blipFill>
        <p:spPr>
          <a:xfrm>
            <a:off x="8027670" y="3897630"/>
            <a:ext cx="3653155" cy="23768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dc4d0e7f-8243-4475-b8d4-0472ee7b560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247</cp:revision>
  <dcterms:created xsi:type="dcterms:W3CDTF">2019-06-19T02:08:00Z</dcterms:created>
  <dcterms:modified xsi:type="dcterms:W3CDTF">2023-02-22T07:16:59Z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5CB18D530B1A4AE69A193E10ABD68DC9</vt:lpwstr>
  </property>
</Properties>
</file>